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ПК</c:v>
                </c:pt>
                <c:pt idx="1">
                  <c:v>МФУ, принтеры и сканеры</c:v>
                </c:pt>
                <c:pt idx="2">
                  <c:v>Интерактивные доски</c:v>
                </c:pt>
                <c:pt idx="3">
                  <c:v>Проекторы</c:v>
                </c:pt>
                <c:pt idx="4">
                  <c:v>Серверы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6-4EAA-A370-E701A4929D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ПК</c:v>
                </c:pt>
                <c:pt idx="1">
                  <c:v>МФУ, принтеры и сканеры</c:v>
                </c:pt>
                <c:pt idx="2">
                  <c:v>Интерактивные доски</c:v>
                </c:pt>
                <c:pt idx="3">
                  <c:v>Проекторы</c:v>
                </c:pt>
                <c:pt idx="4">
                  <c:v>Серверы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130</c:v>
                </c:pt>
                <c:pt idx="1">
                  <c:v>36</c:v>
                </c:pt>
                <c:pt idx="2">
                  <c:v>24</c:v>
                </c:pt>
                <c:pt idx="3">
                  <c:v>50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6-4EAA-A370-E701A4929D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5970607"/>
        <c:axId val="841095119"/>
      </c:barChart>
      <c:catAx>
        <c:axId val="38597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095119"/>
        <c:crosses val="autoZero"/>
        <c:auto val="1"/>
        <c:lblAlgn val="ctr"/>
        <c:lblOffset val="100"/>
        <c:noMultiLvlLbl val="0"/>
      </c:catAx>
      <c:valAx>
        <c:axId val="84109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97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8419E-2E4E-44DF-A6DD-22AE8ABA7F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8C91D-C693-40E3-A2B6-209EA7BD0E8B}">
      <dgm:prSet phldrT="[Текст]"/>
      <dgm:spPr/>
      <dgm:t>
        <a:bodyPr/>
        <a:lstStyle/>
        <a:p>
          <a:r>
            <a:rPr lang="ru-RU" dirty="0"/>
            <a:t>2013</a:t>
          </a:r>
        </a:p>
      </dgm:t>
    </dgm:pt>
    <dgm:pt modelId="{F9E78BA2-526F-40C9-93E8-70A850ED5EC8}" type="parTrans" cxnId="{765AD4CA-D4A4-4126-B931-A0421AF47AB5}">
      <dgm:prSet/>
      <dgm:spPr/>
      <dgm:t>
        <a:bodyPr/>
        <a:lstStyle/>
        <a:p>
          <a:endParaRPr lang="ru-RU"/>
        </a:p>
      </dgm:t>
    </dgm:pt>
    <dgm:pt modelId="{A565F143-14D0-4251-A577-4E5E46AAF7E1}" type="sibTrans" cxnId="{765AD4CA-D4A4-4126-B931-A0421AF47AB5}">
      <dgm:prSet/>
      <dgm:spPr/>
      <dgm:t>
        <a:bodyPr/>
        <a:lstStyle/>
        <a:p>
          <a:endParaRPr lang="ru-RU"/>
        </a:p>
      </dgm:t>
    </dgm:pt>
    <dgm:pt modelId="{7E2DADDA-AF69-476C-8184-8F30CFF0892C}">
      <dgm:prSet phldrT="[Текст]"/>
      <dgm:spPr/>
      <dgm:t>
        <a:bodyPr/>
        <a:lstStyle/>
        <a:p>
          <a:r>
            <a:rPr lang="ru-RU" dirty="0"/>
            <a:t>5 отдельных сегментов сети </a:t>
          </a:r>
        </a:p>
      </dgm:t>
    </dgm:pt>
    <dgm:pt modelId="{86B61960-4BCC-4B1B-BFCF-FAC694BE87A0}" type="parTrans" cxnId="{8B0F8686-3457-46B8-AE9A-A478C0E8967E}">
      <dgm:prSet/>
      <dgm:spPr/>
      <dgm:t>
        <a:bodyPr/>
        <a:lstStyle/>
        <a:p>
          <a:endParaRPr lang="ru-RU"/>
        </a:p>
      </dgm:t>
    </dgm:pt>
    <dgm:pt modelId="{D2934786-BB5E-4A1C-8DB9-B6007A1A6EFE}" type="sibTrans" cxnId="{8B0F8686-3457-46B8-AE9A-A478C0E8967E}">
      <dgm:prSet/>
      <dgm:spPr/>
      <dgm:t>
        <a:bodyPr/>
        <a:lstStyle/>
        <a:p>
          <a:endParaRPr lang="ru-RU"/>
        </a:p>
      </dgm:t>
    </dgm:pt>
    <dgm:pt modelId="{F626B889-7C9D-4EF8-8C8E-73BDCDFC908A}">
      <dgm:prSet phldrT="[Текст]"/>
      <dgm:spPr/>
      <dgm:t>
        <a:bodyPr/>
        <a:lstStyle/>
        <a:p>
          <a:r>
            <a:rPr lang="ru-RU" dirty="0"/>
            <a:t>5 каналов по 4</a:t>
          </a:r>
          <a:r>
            <a:rPr lang="ru-RU" b="0" i="0" dirty="0"/>
            <a:t>Мбит</a:t>
          </a:r>
          <a:endParaRPr lang="ru-RU" dirty="0"/>
        </a:p>
      </dgm:t>
    </dgm:pt>
    <dgm:pt modelId="{E1AB3ABF-97DF-4692-88B5-460A2A3A43A8}" type="parTrans" cxnId="{752B34F9-AB06-4A53-9DE5-794E209589BF}">
      <dgm:prSet/>
      <dgm:spPr/>
      <dgm:t>
        <a:bodyPr/>
        <a:lstStyle/>
        <a:p>
          <a:endParaRPr lang="ru-RU"/>
        </a:p>
      </dgm:t>
    </dgm:pt>
    <dgm:pt modelId="{48D12D1E-FB0B-4A74-B636-343240FE0991}" type="sibTrans" cxnId="{752B34F9-AB06-4A53-9DE5-794E209589BF}">
      <dgm:prSet/>
      <dgm:spPr/>
      <dgm:t>
        <a:bodyPr/>
        <a:lstStyle/>
        <a:p>
          <a:endParaRPr lang="ru-RU"/>
        </a:p>
      </dgm:t>
    </dgm:pt>
    <dgm:pt modelId="{BAB0B293-0ADF-41DE-8964-85D038D4A5BC}">
      <dgm:prSet phldrT="[Текст]"/>
      <dgm:spPr/>
      <dgm:t>
        <a:bodyPr/>
        <a:lstStyle/>
        <a:p>
          <a:r>
            <a:rPr lang="ru-RU" dirty="0"/>
            <a:t>2022</a:t>
          </a:r>
        </a:p>
      </dgm:t>
    </dgm:pt>
    <dgm:pt modelId="{DCD60742-7C19-4B78-A73D-A11BEE033E26}" type="parTrans" cxnId="{40A5B7FE-9ED7-459F-B650-627A9363D119}">
      <dgm:prSet/>
      <dgm:spPr/>
      <dgm:t>
        <a:bodyPr/>
        <a:lstStyle/>
        <a:p>
          <a:endParaRPr lang="ru-RU"/>
        </a:p>
      </dgm:t>
    </dgm:pt>
    <dgm:pt modelId="{E3162A24-5F38-4EF7-BE51-103CE97DBDF0}" type="sibTrans" cxnId="{40A5B7FE-9ED7-459F-B650-627A9363D119}">
      <dgm:prSet/>
      <dgm:spPr/>
      <dgm:t>
        <a:bodyPr/>
        <a:lstStyle/>
        <a:p>
          <a:endParaRPr lang="ru-RU"/>
        </a:p>
      </dgm:t>
    </dgm:pt>
    <dgm:pt modelId="{ADF1111C-B82B-4B57-B84A-DB3F23C22E5A}">
      <dgm:prSet phldrT="[Текст]"/>
      <dgm:spPr/>
      <dgm:t>
        <a:bodyPr/>
        <a:lstStyle/>
        <a:p>
          <a:r>
            <a:rPr lang="ru-RU" dirty="0"/>
            <a:t>Единая сеть с общими ресурсами на всех ПК (в том числе и филиалах)</a:t>
          </a:r>
        </a:p>
      </dgm:t>
    </dgm:pt>
    <dgm:pt modelId="{85BBDB87-824C-4DE6-BB2C-EC4CF84BC5EF}" type="parTrans" cxnId="{F015E2D9-A2D2-496E-8CFB-E9ADA22D69DC}">
      <dgm:prSet/>
      <dgm:spPr/>
      <dgm:t>
        <a:bodyPr/>
        <a:lstStyle/>
        <a:p>
          <a:endParaRPr lang="ru-RU"/>
        </a:p>
      </dgm:t>
    </dgm:pt>
    <dgm:pt modelId="{03112748-32F2-45F1-B0E2-E319D1F5CB29}" type="sibTrans" cxnId="{F015E2D9-A2D2-496E-8CFB-E9ADA22D69DC}">
      <dgm:prSet/>
      <dgm:spPr/>
      <dgm:t>
        <a:bodyPr/>
        <a:lstStyle/>
        <a:p>
          <a:endParaRPr lang="ru-RU"/>
        </a:p>
      </dgm:t>
    </dgm:pt>
    <dgm:pt modelId="{A0596751-C9A6-4E00-BE40-F3F8A615A285}">
      <dgm:prSet phldrT="[Текст]"/>
      <dgm:spPr/>
      <dgm:t>
        <a:bodyPr/>
        <a:lstStyle/>
        <a:p>
          <a:r>
            <a:rPr lang="ru-RU" dirty="0"/>
            <a:t>3</a:t>
          </a:r>
          <a:r>
            <a:rPr lang="en-US" dirty="0"/>
            <a:t> </a:t>
          </a:r>
          <a:r>
            <a:rPr lang="ru-RU" dirty="0"/>
            <a:t>канала по 100</a:t>
          </a:r>
          <a:r>
            <a:rPr lang="ru-RU" b="0" i="0" dirty="0"/>
            <a:t>Мбит, 1 канал 50 Мбит</a:t>
          </a:r>
          <a:endParaRPr lang="ru-RU" dirty="0"/>
        </a:p>
      </dgm:t>
    </dgm:pt>
    <dgm:pt modelId="{51BB469A-D92D-4AF1-B525-9B33455659A2}" type="parTrans" cxnId="{0C0860A1-66FB-4038-A8DB-8514E7A55693}">
      <dgm:prSet/>
      <dgm:spPr/>
      <dgm:t>
        <a:bodyPr/>
        <a:lstStyle/>
        <a:p>
          <a:endParaRPr lang="ru-RU"/>
        </a:p>
      </dgm:t>
    </dgm:pt>
    <dgm:pt modelId="{BE1A4858-74BB-4D02-9DA0-D9744CD00AD8}" type="sibTrans" cxnId="{0C0860A1-66FB-4038-A8DB-8514E7A55693}">
      <dgm:prSet/>
      <dgm:spPr/>
      <dgm:t>
        <a:bodyPr/>
        <a:lstStyle/>
        <a:p>
          <a:endParaRPr lang="ru-RU"/>
        </a:p>
      </dgm:t>
    </dgm:pt>
    <dgm:pt modelId="{2367ED45-E1AA-4A2C-A04D-C6B034811DE3}">
      <dgm:prSet phldrT="[Текст]"/>
      <dgm:spPr/>
      <dgm:t>
        <a:bodyPr/>
        <a:lstStyle/>
        <a:p>
          <a:r>
            <a:rPr lang="ru-RU" dirty="0"/>
            <a:t>5 аналоговых номеров телефонов</a:t>
          </a:r>
        </a:p>
      </dgm:t>
    </dgm:pt>
    <dgm:pt modelId="{CD3C43EE-7D63-416B-A3EB-BFB84D153AE6}" type="parTrans" cxnId="{3CBB0F9F-4367-4C10-A62E-515A4BCC88D3}">
      <dgm:prSet/>
      <dgm:spPr/>
      <dgm:t>
        <a:bodyPr/>
        <a:lstStyle/>
        <a:p>
          <a:endParaRPr lang="ru-RU"/>
        </a:p>
      </dgm:t>
    </dgm:pt>
    <dgm:pt modelId="{94BE9BDC-F0DE-486C-8BBA-C88733AD80FB}" type="sibTrans" cxnId="{3CBB0F9F-4367-4C10-A62E-515A4BCC88D3}">
      <dgm:prSet/>
      <dgm:spPr/>
      <dgm:t>
        <a:bodyPr/>
        <a:lstStyle/>
        <a:p>
          <a:endParaRPr lang="ru-RU"/>
        </a:p>
      </dgm:t>
    </dgm:pt>
    <dgm:pt modelId="{58F90E8C-74A0-4F10-8619-1C599F85EC37}">
      <dgm:prSet phldrT="[Текст]"/>
      <dgm:spPr/>
      <dgm:t>
        <a:bodyPr/>
        <a:lstStyle/>
        <a:p>
          <a:r>
            <a:rPr lang="ru-RU" dirty="0"/>
            <a:t>5 аналоговых номеров телефонов, виртуальная АТС с 2 номерами 8-800 и 9 городских номеров с автоответами и возможностью перевода</a:t>
          </a:r>
        </a:p>
      </dgm:t>
    </dgm:pt>
    <dgm:pt modelId="{68D2D72D-81AC-41E1-8EC4-65E6482D1E6A}" type="parTrans" cxnId="{438651C8-4C79-4270-A2F7-358B0DE2AAE3}">
      <dgm:prSet/>
      <dgm:spPr/>
      <dgm:t>
        <a:bodyPr/>
        <a:lstStyle/>
        <a:p>
          <a:endParaRPr lang="ru-RU"/>
        </a:p>
      </dgm:t>
    </dgm:pt>
    <dgm:pt modelId="{F387BA8A-79C1-4FAF-9A5D-10A2E2D2B9DB}" type="sibTrans" cxnId="{438651C8-4C79-4270-A2F7-358B0DE2AAE3}">
      <dgm:prSet/>
      <dgm:spPr/>
      <dgm:t>
        <a:bodyPr/>
        <a:lstStyle/>
        <a:p>
          <a:endParaRPr lang="ru-RU"/>
        </a:p>
      </dgm:t>
    </dgm:pt>
    <dgm:pt modelId="{57F255EA-7922-474E-A9D1-A8CAE23EB18D}" type="pres">
      <dgm:prSet presAssocID="{C788419E-2E4E-44DF-A6DD-22AE8ABA7FC2}" presName="linearFlow" presStyleCnt="0">
        <dgm:presLayoutVars>
          <dgm:dir/>
          <dgm:animLvl val="lvl"/>
          <dgm:resizeHandles val="exact"/>
        </dgm:presLayoutVars>
      </dgm:prSet>
      <dgm:spPr/>
    </dgm:pt>
    <dgm:pt modelId="{CD07C6B1-DA5B-4636-88FA-2D4A9CE6F171}" type="pres">
      <dgm:prSet presAssocID="{B5C8C91D-C693-40E3-A2B6-209EA7BD0E8B}" presName="composite" presStyleCnt="0"/>
      <dgm:spPr/>
    </dgm:pt>
    <dgm:pt modelId="{0A5BF2DF-1A52-4284-83B1-59C79AFAF5F0}" type="pres">
      <dgm:prSet presAssocID="{B5C8C91D-C693-40E3-A2B6-209EA7BD0E8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5EC5A95-821B-4D70-A422-D30C03F073AD}" type="pres">
      <dgm:prSet presAssocID="{B5C8C91D-C693-40E3-A2B6-209EA7BD0E8B}" presName="descendantText" presStyleLbl="alignAcc1" presStyleIdx="0" presStyleCnt="2">
        <dgm:presLayoutVars>
          <dgm:bulletEnabled val="1"/>
        </dgm:presLayoutVars>
      </dgm:prSet>
      <dgm:spPr/>
    </dgm:pt>
    <dgm:pt modelId="{777224CB-516E-4BC8-B818-96F17AFC873E}" type="pres">
      <dgm:prSet presAssocID="{A565F143-14D0-4251-A577-4E5E46AAF7E1}" presName="sp" presStyleCnt="0"/>
      <dgm:spPr/>
    </dgm:pt>
    <dgm:pt modelId="{D66B35E5-8F29-449E-B9FF-356A12F78907}" type="pres">
      <dgm:prSet presAssocID="{BAB0B293-0ADF-41DE-8964-85D038D4A5BC}" presName="composite" presStyleCnt="0"/>
      <dgm:spPr/>
    </dgm:pt>
    <dgm:pt modelId="{DEA45974-38D8-4506-B7E3-BE1B72A70AF1}" type="pres">
      <dgm:prSet presAssocID="{BAB0B293-0ADF-41DE-8964-85D038D4A5B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9A9FF73F-B258-4614-B8E2-7BAF730728B9}" type="pres">
      <dgm:prSet presAssocID="{BAB0B293-0ADF-41DE-8964-85D038D4A5B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183EF25-B753-49EB-99CE-A01A8BE75D89}" type="presOf" srcId="{B5C8C91D-C693-40E3-A2B6-209EA7BD0E8B}" destId="{0A5BF2DF-1A52-4284-83B1-59C79AFAF5F0}" srcOrd="0" destOrd="0" presId="urn:microsoft.com/office/officeart/2005/8/layout/chevron2"/>
    <dgm:cxn modelId="{85950128-37FC-44B4-8B5F-836CD1C0BF6B}" type="presOf" srcId="{ADF1111C-B82B-4B57-B84A-DB3F23C22E5A}" destId="{9A9FF73F-B258-4614-B8E2-7BAF730728B9}" srcOrd="0" destOrd="0" presId="urn:microsoft.com/office/officeart/2005/8/layout/chevron2"/>
    <dgm:cxn modelId="{5927E133-C73B-4172-8C2E-D4954D0FB077}" type="presOf" srcId="{A0596751-C9A6-4E00-BE40-F3F8A615A285}" destId="{9A9FF73F-B258-4614-B8E2-7BAF730728B9}" srcOrd="0" destOrd="1" presId="urn:microsoft.com/office/officeart/2005/8/layout/chevron2"/>
    <dgm:cxn modelId="{772C0745-0F5A-4999-8EBC-299B31AE1A5C}" type="presOf" srcId="{C788419E-2E4E-44DF-A6DD-22AE8ABA7FC2}" destId="{57F255EA-7922-474E-A9D1-A8CAE23EB18D}" srcOrd="0" destOrd="0" presId="urn:microsoft.com/office/officeart/2005/8/layout/chevron2"/>
    <dgm:cxn modelId="{8B0F8686-3457-46B8-AE9A-A478C0E8967E}" srcId="{B5C8C91D-C693-40E3-A2B6-209EA7BD0E8B}" destId="{7E2DADDA-AF69-476C-8184-8F30CFF0892C}" srcOrd="0" destOrd="0" parTransId="{86B61960-4BCC-4B1B-BFCF-FAC694BE87A0}" sibTransId="{D2934786-BB5E-4A1C-8DB9-B6007A1A6EFE}"/>
    <dgm:cxn modelId="{A67D7C8B-008D-4A86-8971-8B1055C1859A}" type="presOf" srcId="{2367ED45-E1AA-4A2C-A04D-C6B034811DE3}" destId="{F5EC5A95-821B-4D70-A422-D30C03F073AD}" srcOrd="0" destOrd="2" presId="urn:microsoft.com/office/officeart/2005/8/layout/chevron2"/>
    <dgm:cxn modelId="{3CBB0F9F-4367-4C10-A62E-515A4BCC88D3}" srcId="{B5C8C91D-C693-40E3-A2B6-209EA7BD0E8B}" destId="{2367ED45-E1AA-4A2C-A04D-C6B034811DE3}" srcOrd="2" destOrd="0" parTransId="{CD3C43EE-7D63-416B-A3EB-BFB84D153AE6}" sibTransId="{94BE9BDC-F0DE-486C-8BBA-C88733AD80FB}"/>
    <dgm:cxn modelId="{0C0860A1-66FB-4038-A8DB-8514E7A55693}" srcId="{BAB0B293-0ADF-41DE-8964-85D038D4A5BC}" destId="{A0596751-C9A6-4E00-BE40-F3F8A615A285}" srcOrd="1" destOrd="0" parTransId="{51BB469A-D92D-4AF1-B525-9B33455659A2}" sibTransId="{BE1A4858-74BB-4D02-9DA0-D9744CD00AD8}"/>
    <dgm:cxn modelId="{37CF13B1-3E39-4038-B1D8-FA0A36BC92C2}" type="presOf" srcId="{BAB0B293-0ADF-41DE-8964-85D038D4A5BC}" destId="{DEA45974-38D8-4506-B7E3-BE1B72A70AF1}" srcOrd="0" destOrd="0" presId="urn:microsoft.com/office/officeart/2005/8/layout/chevron2"/>
    <dgm:cxn modelId="{438651C8-4C79-4270-A2F7-358B0DE2AAE3}" srcId="{BAB0B293-0ADF-41DE-8964-85D038D4A5BC}" destId="{58F90E8C-74A0-4F10-8619-1C599F85EC37}" srcOrd="2" destOrd="0" parTransId="{68D2D72D-81AC-41E1-8EC4-65E6482D1E6A}" sibTransId="{F387BA8A-79C1-4FAF-9A5D-10A2E2D2B9DB}"/>
    <dgm:cxn modelId="{765AD4CA-D4A4-4126-B931-A0421AF47AB5}" srcId="{C788419E-2E4E-44DF-A6DD-22AE8ABA7FC2}" destId="{B5C8C91D-C693-40E3-A2B6-209EA7BD0E8B}" srcOrd="0" destOrd="0" parTransId="{F9E78BA2-526F-40C9-93E8-70A850ED5EC8}" sibTransId="{A565F143-14D0-4251-A577-4E5E46AAF7E1}"/>
    <dgm:cxn modelId="{259AEDD0-524B-4EB0-876E-4758BD109093}" type="presOf" srcId="{F626B889-7C9D-4EF8-8C8E-73BDCDFC908A}" destId="{F5EC5A95-821B-4D70-A422-D30C03F073AD}" srcOrd="0" destOrd="1" presId="urn:microsoft.com/office/officeart/2005/8/layout/chevron2"/>
    <dgm:cxn modelId="{DB3BE0D7-3CE6-481B-A875-1B72D1915271}" type="presOf" srcId="{58F90E8C-74A0-4F10-8619-1C599F85EC37}" destId="{9A9FF73F-B258-4614-B8E2-7BAF730728B9}" srcOrd="0" destOrd="2" presId="urn:microsoft.com/office/officeart/2005/8/layout/chevron2"/>
    <dgm:cxn modelId="{F015E2D9-A2D2-496E-8CFB-E9ADA22D69DC}" srcId="{BAB0B293-0ADF-41DE-8964-85D038D4A5BC}" destId="{ADF1111C-B82B-4B57-B84A-DB3F23C22E5A}" srcOrd="0" destOrd="0" parTransId="{85BBDB87-824C-4DE6-BB2C-EC4CF84BC5EF}" sibTransId="{03112748-32F2-45F1-B0E2-E319D1F5CB29}"/>
    <dgm:cxn modelId="{752B34F9-AB06-4A53-9DE5-794E209589BF}" srcId="{B5C8C91D-C693-40E3-A2B6-209EA7BD0E8B}" destId="{F626B889-7C9D-4EF8-8C8E-73BDCDFC908A}" srcOrd="1" destOrd="0" parTransId="{E1AB3ABF-97DF-4692-88B5-460A2A3A43A8}" sibTransId="{48D12D1E-FB0B-4A74-B636-343240FE0991}"/>
    <dgm:cxn modelId="{A9A161F9-FD05-4615-8926-6BED15B01E24}" type="presOf" srcId="{7E2DADDA-AF69-476C-8184-8F30CFF0892C}" destId="{F5EC5A95-821B-4D70-A422-D30C03F073AD}" srcOrd="0" destOrd="0" presId="urn:microsoft.com/office/officeart/2005/8/layout/chevron2"/>
    <dgm:cxn modelId="{40A5B7FE-9ED7-459F-B650-627A9363D119}" srcId="{C788419E-2E4E-44DF-A6DD-22AE8ABA7FC2}" destId="{BAB0B293-0ADF-41DE-8964-85D038D4A5BC}" srcOrd="1" destOrd="0" parTransId="{DCD60742-7C19-4B78-A73D-A11BEE033E26}" sibTransId="{E3162A24-5F38-4EF7-BE51-103CE97DBDF0}"/>
    <dgm:cxn modelId="{5A236979-A0BC-40FD-AA72-85B22917AC06}" type="presParOf" srcId="{57F255EA-7922-474E-A9D1-A8CAE23EB18D}" destId="{CD07C6B1-DA5B-4636-88FA-2D4A9CE6F171}" srcOrd="0" destOrd="0" presId="urn:microsoft.com/office/officeart/2005/8/layout/chevron2"/>
    <dgm:cxn modelId="{D96F512B-F4CE-4437-B196-7C9D52B4E662}" type="presParOf" srcId="{CD07C6B1-DA5B-4636-88FA-2D4A9CE6F171}" destId="{0A5BF2DF-1A52-4284-83B1-59C79AFAF5F0}" srcOrd="0" destOrd="0" presId="urn:microsoft.com/office/officeart/2005/8/layout/chevron2"/>
    <dgm:cxn modelId="{5F7FFECF-10A3-4B63-9210-FE23F581C88B}" type="presParOf" srcId="{CD07C6B1-DA5B-4636-88FA-2D4A9CE6F171}" destId="{F5EC5A95-821B-4D70-A422-D30C03F073AD}" srcOrd="1" destOrd="0" presId="urn:microsoft.com/office/officeart/2005/8/layout/chevron2"/>
    <dgm:cxn modelId="{4F0FB981-F93B-4044-BA8A-36546D8E4510}" type="presParOf" srcId="{57F255EA-7922-474E-A9D1-A8CAE23EB18D}" destId="{777224CB-516E-4BC8-B818-96F17AFC873E}" srcOrd="1" destOrd="0" presId="urn:microsoft.com/office/officeart/2005/8/layout/chevron2"/>
    <dgm:cxn modelId="{353086EF-E54C-4A64-8B90-555A183379AB}" type="presParOf" srcId="{57F255EA-7922-474E-A9D1-A8CAE23EB18D}" destId="{D66B35E5-8F29-449E-B9FF-356A12F78907}" srcOrd="2" destOrd="0" presId="urn:microsoft.com/office/officeart/2005/8/layout/chevron2"/>
    <dgm:cxn modelId="{898B30E6-7BF7-431F-877E-CDD2C6BBA82C}" type="presParOf" srcId="{D66B35E5-8F29-449E-B9FF-356A12F78907}" destId="{DEA45974-38D8-4506-B7E3-BE1B72A70AF1}" srcOrd="0" destOrd="0" presId="urn:microsoft.com/office/officeart/2005/8/layout/chevron2"/>
    <dgm:cxn modelId="{B0477F3E-1B18-479D-87C4-751BC33B8106}" type="presParOf" srcId="{D66B35E5-8F29-449E-B9FF-356A12F78907}" destId="{9A9FF73F-B258-4614-B8E2-7BAF730728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BF2DF-1A52-4284-83B1-59C79AFAF5F0}">
      <dsp:nvSpPr>
        <dsp:cNvPr id="0" name=""/>
        <dsp:cNvSpPr/>
      </dsp:nvSpPr>
      <dsp:spPr>
        <a:xfrm rot="5400000">
          <a:off x="-427037" y="430174"/>
          <a:ext cx="2846916" cy="1992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/>
            <a:t>2013</a:t>
          </a:r>
        </a:p>
      </dsp:txBody>
      <dsp:txXfrm rot="-5400000">
        <a:off x="1" y="999558"/>
        <a:ext cx="1992841" cy="854075"/>
      </dsp:txXfrm>
    </dsp:sp>
    <dsp:sp modelId="{F5EC5A95-821B-4D70-A422-D30C03F073AD}">
      <dsp:nvSpPr>
        <dsp:cNvPr id="0" name=""/>
        <dsp:cNvSpPr/>
      </dsp:nvSpPr>
      <dsp:spPr>
        <a:xfrm rot="5400000">
          <a:off x="4461444" y="-2465465"/>
          <a:ext cx="1850495" cy="6787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5 отдельных сегментов сети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5 каналов по 4</a:t>
          </a:r>
          <a:r>
            <a:rPr lang="ru-RU" sz="1800" b="0" i="0" kern="1200" dirty="0"/>
            <a:t>Мбит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5 аналоговых номеров телефонов</a:t>
          </a:r>
        </a:p>
      </dsp:txBody>
      <dsp:txXfrm rot="-5400000">
        <a:off x="1992841" y="93472"/>
        <a:ext cx="6697368" cy="1669827"/>
      </dsp:txXfrm>
    </dsp:sp>
    <dsp:sp modelId="{DEA45974-38D8-4506-B7E3-BE1B72A70AF1}">
      <dsp:nvSpPr>
        <dsp:cNvPr id="0" name=""/>
        <dsp:cNvSpPr/>
      </dsp:nvSpPr>
      <dsp:spPr>
        <a:xfrm rot="5400000">
          <a:off x="-427037" y="2995650"/>
          <a:ext cx="2846916" cy="1992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/>
            <a:t>2022</a:t>
          </a:r>
        </a:p>
      </dsp:txBody>
      <dsp:txXfrm rot="-5400000">
        <a:off x="1" y="3565034"/>
        <a:ext cx="1992841" cy="854075"/>
      </dsp:txXfrm>
    </dsp:sp>
    <dsp:sp modelId="{9A9FF73F-B258-4614-B8E2-7BAF730728B9}">
      <dsp:nvSpPr>
        <dsp:cNvPr id="0" name=""/>
        <dsp:cNvSpPr/>
      </dsp:nvSpPr>
      <dsp:spPr>
        <a:xfrm rot="5400000">
          <a:off x="4461444" y="100009"/>
          <a:ext cx="1850495" cy="6787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Единая сеть с общими ресурсами на всех ПК (в том числе и филиалах)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3</a:t>
          </a:r>
          <a:r>
            <a:rPr lang="en-US" sz="1800" kern="1200" dirty="0"/>
            <a:t> </a:t>
          </a:r>
          <a:r>
            <a:rPr lang="ru-RU" sz="1800" kern="1200" dirty="0"/>
            <a:t>канала по 100</a:t>
          </a:r>
          <a:r>
            <a:rPr lang="ru-RU" sz="1800" b="0" i="0" kern="1200" dirty="0"/>
            <a:t>Мбит, 1 канал 50 Мбит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5 аналоговых номеров телефонов, виртуальная АТС с 2 номерами 8-800 и 9 городских номеров с автоответами и возможностью перевода</a:t>
          </a:r>
        </a:p>
      </dsp:txBody>
      <dsp:txXfrm rot="-5400000">
        <a:off x="1992841" y="2658946"/>
        <a:ext cx="6697368" cy="1669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B71E6-14C0-491C-B5E1-6F2A58FB5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FE93A6-192F-4EDB-BEB9-D05634979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4E986-8BC5-4171-951F-0EB0BE6B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FD97A-FBD8-4745-9B6E-F171983B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DDB6E-1C08-4DA6-AB80-01CB3799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9191A-9544-45AD-94FD-50119034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805AAF-2763-474A-B32C-8A104C8A6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E6CB4-3F84-45B4-B760-7EF422F7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9C527-6510-4FE1-B118-8E85B3D4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7E3DD-8C7B-4E1F-ACC0-A959589C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6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F6221B-3A35-4F22-A688-57E3595D8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851258-95DE-47DB-957B-156854A63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35AA-171C-4108-834B-4B99018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931FD-203A-42FD-9A42-80F4C6D5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9D9E5-C9AD-4C6D-A86E-AFFA92C8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2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9C3DB-2D2E-43DC-9A71-9A2C7F82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621EC-1FAD-49E9-A2EB-6AB45CC2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45806-BF1A-49B0-8820-D4A278FF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94EA8-E2A5-4326-9F3F-E6CC1F72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79624-A7C8-4069-8C49-59CDDF42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8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CE9B7-71D4-495F-9EAC-5C1FDE2D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FE204-1194-48D9-9567-9C92D0797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B58D1-2864-46E3-A4A0-233A8A6F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78C11-C039-44AE-9073-E5B5B14A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86E71-372C-4351-8EBB-7BCAA21B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5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4BC69-0A19-4DDD-B5AB-3B7E530A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23080-2A6E-431B-B1EA-C9454711A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7AF70C-3935-4FF5-895F-6C5B07200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700A5-46E0-4B8F-9286-E1D51DB8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96060C-DE54-44A2-A14F-9C2FB922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779B5-238C-4052-9E61-FBB93A68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0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5D365-26B9-4ECD-ACBF-E182C599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61128-8D41-49AC-9179-A98F483B2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B8F5EF-4BC1-416B-82D3-BE24396F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AFD90F-0D8B-4F26-AC83-3239747E7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A1B0C2-CAA6-48D9-B1B7-EA924152C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FDC333-630A-4265-9AA8-D91FA53D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4C832C-4541-4E5E-BD75-A0CB05AA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9DF48D-E8A5-4839-9827-22FFBD1B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5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D08B6-B10C-4D5B-AFF9-4EBD217B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7D3B44-C7F0-4DBB-90E3-52F1CDC9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7199F2-1164-4E9A-BCB8-0B3189DF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74B92A-5DED-4943-A4CF-5CEA09FF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3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EC804D-87BB-4E4F-8176-223F5C20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2CB7A2-FC59-41FD-826C-C4D2D814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AA4427-0D8A-40FF-A521-89E16749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5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8887E-93D7-40DE-802D-828BA169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9E35C-37C6-4DF7-B3E9-4880213D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0C5483-1A7D-4946-A00D-6E9081B0E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BAF464-3D74-43AE-95B0-AA9D79E6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E8996-2115-469D-B715-F7C766AB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7A7306-81B6-4206-B88A-6D70ABFC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3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D104E-C746-4240-B712-A69D21F8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807ABA-EE97-4408-A33B-F65B87664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0FB66E-891B-4477-B9E3-3EF2A58C2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E5153-E912-44FA-9368-77516AF2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C0DA09-1EC5-4C36-A41F-6330ECC5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C46BD-5F62-40BB-849B-2EAE245E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2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16EF7-AA13-470B-AA4E-3C98F346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83DC03-59E8-47BB-A843-22554E9B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83FF6-60AB-4D07-A1F9-47B02476E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8C8F-1978-4C5E-B77B-D9D59F3D8B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3A7B57-06CA-4C6D-9DCF-AB65DEA87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933F3-7919-4AC8-BC14-8E12BAAE6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556E-A152-460C-92EA-BB1949889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EE3DC-5704-40CA-A723-2581F8686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569" y="1122363"/>
            <a:ext cx="10142290" cy="2387600"/>
          </a:xfrm>
        </p:spPr>
        <p:txBody>
          <a:bodyPr/>
          <a:lstStyle/>
          <a:p>
            <a:r>
              <a:rPr lang="en-US" dirty="0"/>
              <a:t>IT </a:t>
            </a:r>
            <a:r>
              <a:rPr lang="ru-RU" dirty="0"/>
              <a:t> инфраструктура </a:t>
            </a:r>
            <a:br>
              <a:rPr lang="ru-RU" dirty="0"/>
            </a:br>
            <a:r>
              <a:rPr lang="ru-RU" dirty="0"/>
              <a:t>АНПОО «МАНО»</a:t>
            </a:r>
          </a:p>
        </p:txBody>
      </p:sp>
    </p:spTree>
    <p:extLst>
      <p:ext uri="{BB962C8B-B14F-4D97-AF65-F5344CB8AC3E}">
        <p14:creationId xmlns:p14="http://schemas.microsoft.com/office/powerpoint/2010/main" val="65960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95B87-18AB-4272-BAE7-B0417A71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Парк оргтехники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8DB22580-6D50-4ABD-92B6-00A3B575D98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7203259"/>
              </p:ext>
            </p:extLst>
          </p:nvPr>
        </p:nvGraphicFramePr>
        <p:xfrm>
          <a:off x="1460453" y="1446212"/>
          <a:ext cx="9271094" cy="504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249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95B87-18AB-4272-BAE7-B0417A71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Локальной вычислительная сеть, интернет и телефонной связь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1174851-0446-4CBD-9751-B91285877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226827"/>
              </p:ext>
            </p:extLst>
          </p:nvPr>
        </p:nvGraphicFramePr>
        <p:xfrm>
          <a:off x="1871744" y="1313555"/>
          <a:ext cx="87805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23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82020-8D5A-48C2-8669-1C007F1C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</a:t>
            </a:r>
            <a:r>
              <a:rPr lang="ru-RU" dirty="0"/>
              <a:t>-сайты АНПОО «МАНО»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37317-E2CF-475C-81F7-2AF6307CA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4000" b="1" dirty="0"/>
              <a:t>8</a:t>
            </a:r>
            <a:r>
              <a:rPr lang="ru-RU" sz="4000" b="1" dirty="0"/>
              <a:t> веб-сайтов</a:t>
            </a:r>
          </a:p>
          <a:p>
            <a:pPr lvl="0"/>
            <a:r>
              <a:rPr lang="en-US" dirty="0"/>
              <a:t>mano.pro </a:t>
            </a:r>
            <a:r>
              <a:rPr lang="ru-RU" dirty="0"/>
              <a:t>– Официальный сайт АНПОО «МАНО»</a:t>
            </a:r>
          </a:p>
          <a:p>
            <a:pPr lvl="0"/>
            <a:r>
              <a:rPr lang="en-US" dirty="0"/>
              <a:t>college.mano.pro</a:t>
            </a:r>
            <a:r>
              <a:rPr lang="ru-RU" dirty="0"/>
              <a:t> - Колледж</a:t>
            </a:r>
          </a:p>
          <a:p>
            <a:pPr lvl="0"/>
            <a:r>
              <a:rPr lang="en-US" dirty="0"/>
              <a:t>eschool.mano.pro</a:t>
            </a:r>
            <a:r>
              <a:rPr lang="ru-RU" dirty="0"/>
              <a:t> – Электронная гимназия</a:t>
            </a:r>
          </a:p>
          <a:p>
            <a:pPr lvl="0"/>
            <a:r>
              <a:rPr lang="en-US" dirty="0"/>
              <a:t>snms.mano.pro</a:t>
            </a:r>
            <a:r>
              <a:rPr lang="ru-RU" dirty="0"/>
              <a:t> - Школа</a:t>
            </a:r>
          </a:p>
          <a:p>
            <a:pPr lvl="0"/>
            <a:r>
              <a:rPr lang="en-US" dirty="0"/>
              <a:t>fc.mano.pro</a:t>
            </a:r>
            <a:r>
              <a:rPr lang="ru-RU" dirty="0"/>
              <a:t> – Федеральный центр </a:t>
            </a:r>
            <a:r>
              <a:rPr lang="ru-RU" dirty="0" err="1"/>
              <a:t>ППиПК</a:t>
            </a:r>
            <a:endParaRPr lang="ru-RU" dirty="0"/>
          </a:p>
          <a:p>
            <a:pPr lvl="0"/>
            <a:r>
              <a:rPr lang="en-US" dirty="0"/>
              <a:t>sibindo.ru</a:t>
            </a:r>
            <a:r>
              <a:rPr lang="ru-RU" dirty="0"/>
              <a:t> – АНО ДПО «</a:t>
            </a:r>
            <a:r>
              <a:rPr lang="ru-RU" dirty="0" err="1"/>
              <a:t>СибИНДО</a:t>
            </a:r>
            <a:r>
              <a:rPr lang="ru-RU" dirty="0"/>
              <a:t>»</a:t>
            </a:r>
          </a:p>
          <a:p>
            <a:pPr lvl="0"/>
            <a:r>
              <a:rPr lang="en-US" dirty="0"/>
              <a:t>coikonkurs.ru</a:t>
            </a:r>
            <a:r>
              <a:rPr lang="ru-RU" dirty="0"/>
              <a:t> – ООО «ЦОИ»</a:t>
            </a:r>
          </a:p>
          <a:p>
            <a:r>
              <a:rPr lang="en-US" dirty="0"/>
              <a:t>izdanie-nauka.ru</a:t>
            </a:r>
            <a:r>
              <a:rPr lang="ru-RU" dirty="0"/>
              <a:t> – Наука и практика в образовании:</a:t>
            </a:r>
            <a:r>
              <a:rPr lang="en-US" dirty="0"/>
              <a:t> </a:t>
            </a:r>
            <a:r>
              <a:rPr lang="ru-RU" dirty="0"/>
              <a:t>электронный научный журнал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73E467-2B62-4D04-89E1-2D3A2F58E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9145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3 личных кабинета участников</a:t>
            </a:r>
          </a:p>
          <a:p>
            <a:pPr lvl="1"/>
            <a:r>
              <a:rPr lang="en-US" dirty="0"/>
              <a:t>cabinet.mano.pro – </a:t>
            </a:r>
            <a:r>
              <a:rPr lang="ru-RU" dirty="0"/>
              <a:t>ЛК конкурсов</a:t>
            </a:r>
          </a:p>
          <a:p>
            <a:pPr lvl="1"/>
            <a:r>
              <a:rPr lang="en-US" dirty="0"/>
              <a:t>training.mano.pro – </a:t>
            </a:r>
            <a:r>
              <a:rPr lang="ru-RU" dirty="0"/>
              <a:t>ЛК курсов</a:t>
            </a:r>
          </a:p>
          <a:p>
            <a:pPr lvl="1"/>
            <a:r>
              <a:rPr lang="en-US" dirty="0"/>
              <a:t>Intellect.coikonkurs.ru – </a:t>
            </a:r>
            <a:r>
              <a:rPr lang="ru-RU" dirty="0"/>
              <a:t>ЛК конкурсов ЦОИ</a:t>
            </a:r>
          </a:p>
          <a:p>
            <a:pPr marL="457200" lvl="1" indent="0">
              <a:buNone/>
            </a:pPr>
            <a:endParaRPr lang="ru-RU" dirty="0"/>
          </a:p>
          <a:p>
            <a:r>
              <a:rPr lang="ru-RU" dirty="0"/>
              <a:t>множество </a:t>
            </a:r>
            <a:r>
              <a:rPr lang="ru-RU" dirty="0" err="1"/>
              <a:t>микросервисов</a:t>
            </a:r>
            <a:r>
              <a:rPr lang="ru-RU" dirty="0"/>
              <a:t> для получения наградных документов</a:t>
            </a:r>
            <a:r>
              <a:rPr lang="en-US" dirty="0"/>
              <a:t>, </a:t>
            </a:r>
            <a:r>
              <a:rPr lang="ru-RU" dirty="0"/>
              <a:t>оплаты, рассылки и другой информации клиентами и сторонними организациями</a:t>
            </a:r>
          </a:p>
          <a:p>
            <a:r>
              <a:rPr lang="ru-RU" dirty="0"/>
              <a:t>Система проведения вебинаров и онлайн конференций </a:t>
            </a:r>
            <a:r>
              <a:rPr lang="en-US" dirty="0" err="1"/>
              <a:t>BigBlueButton</a:t>
            </a:r>
            <a:endParaRPr lang="en-US" dirty="0"/>
          </a:p>
          <a:p>
            <a:pPr lvl="1"/>
            <a:r>
              <a:rPr lang="en-US" dirty="0"/>
              <a:t>bbb.mano.pro</a:t>
            </a:r>
            <a:endParaRPr lang="ru-RU" dirty="0"/>
          </a:p>
          <a:p>
            <a:r>
              <a:rPr lang="ru-RU" dirty="0"/>
              <a:t>Образовательные платформы на базе системы дистанционного обучения </a:t>
            </a:r>
            <a:r>
              <a:rPr lang="en-US" dirty="0"/>
              <a:t>MOODLE</a:t>
            </a:r>
          </a:p>
          <a:p>
            <a:pPr lvl="1"/>
            <a:r>
              <a:rPr lang="en-US" dirty="0"/>
              <a:t>edu.mano.pro </a:t>
            </a:r>
            <a:r>
              <a:rPr lang="ru-RU" dirty="0"/>
              <a:t>– Колледж </a:t>
            </a:r>
            <a:endParaRPr lang="en-US" dirty="0"/>
          </a:p>
          <a:p>
            <a:pPr lvl="1"/>
            <a:r>
              <a:rPr lang="en-US" dirty="0"/>
              <a:t>sdo.mano.pro </a:t>
            </a:r>
            <a:r>
              <a:rPr lang="ru-RU" dirty="0"/>
              <a:t>– </a:t>
            </a:r>
            <a:r>
              <a:rPr lang="ru-RU" dirty="0" err="1"/>
              <a:t>ФППиПК</a:t>
            </a:r>
            <a:endParaRPr lang="ru-RU" dirty="0"/>
          </a:p>
          <a:p>
            <a:pPr lvl="1"/>
            <a:r>
              <a:rPr lang="en-US" dirty="0"/>
              <a:t>e-school.mano.pro – </a:t>
            </a:r>
            <a:r>
              <a:rPr lang="ru-RU" dirty="0"/>
              <a:t>Электронная гимназия</a:t>
            </a:r>
          </a:p>
        </p:txBody>
      </p:sp>
    </p:spTree>
    <p:extLst>
      <p:ext uri="{BB962C8B-B14F-4D97-AF65-F5344CB8AC3E}">
        <p14:creationId xmlns:p14="http://schemas.microsoft.com/office/powerpoint/2010/main" val="49390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E507-78B3-481D-A740-53DC8D729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Веб-сайты разработанные в 2021-22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92723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2186F-DDCC-42BA-80F4-795F36CA8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189"/>
            <a:ext cx="9144000" cy="964726"/>
          </a:xfrm>
        </p:spPr>
        <p:txBody>
          <a:bodyPr/>
          <a:lstStyle/>
          <a:p>
            <a:r>
              <a:rPr lang="ru-RU" dirty="0"/>
              <a:t>Федеральный центр</a:t>
            </a:r>
            <a:r>
              <a:rPr lang="en-US" dirty="0"/>
              <a:t> </a:t>
            </a:r>
            <a:r>
              <a:rPr lang="ru-RU" dirty="0" err="1"/>
              <a:t>ППиПК</a:t>
            </a:r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8E6A51A6-721E-465F-99E7-245B11507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989" y="1014966"/>
            <a:ext cx="9144000" cy="3477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https://fc.mano.pro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0554F-ADAB-43C8-9F17-377948342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" t="11163" r="-1" b="5322"/>
          <a:stretch/>
        </p:blipFill>
        <p:spPr>
          <a:xfrm>
            <a:off x="348793" y="1621412"/>
            <a:ext cx="5621873" cy="25829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97B70-269D-4C29-8C8B-4751CFE59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95"/>
          <a:stretch/>
        </p:blipFill>
        <p:spPr>
          <a:xfrm>
            <a:off x="6096000" y="1475881"/>
            <a:ext cx="5627865" cy="2728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A957F0-9A5E-4408-813A-3960F8243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38"/>
          <a:stretch/>
        </p:blipFill>
        <p:spPr>
          <a:xfrm>
            <a:off x="2950589" y="4215739"/>
            <a:ext cx="5175317" cy="25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4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2186F-DDCC-42BA-80F4-795F36CA8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189"/>
            <a:ext cx="9144000" cy="964726"/>
          </a:xfrm>
        </p:spPr>
        <p:txBody>
          <a:bodyPr/>
          <a:lstStyle/>
          <a:p>
            <a:r>
              <a:rPr lang="ru-RU" dirty="0"/>
              <a:t>Сайт школы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8E6A51A6-721E-465F-99E7-245B11507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989" y="1014966"/>
            <a:ext cx="9144000" cy="3477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https://snms.mano.pro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1E0185-759D-4FB4-973A-733564C61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2" t="9780" r="3127"/>
          <a:stretch/>
        </p:blipFill>
        <p:spPr>
          <a:xfrm>
            <a:off x="778427" y="1390116"/>
            <a:ext cx="4990774" cy="26561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28FEBC-669C-49EC-8B61-FC1ADCDA7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5" t="9741" r="13392"/>
          <a:stretch/>
        </p:blipFill>
        <p:spPr>
          <a:xfrm>
            <a:off x="6564203" y="1362759"/>
            <a:ext cx="4647413" cy="29989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AD9EA1-0E8A-4B05-B358-DED0B3529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1" t="9971" r="10464" b="7550"/>
          <a:stretch/>
        </p:blipFill>
        <p:spPr>
          <a:xfrm>
            <a:off x="3623034" y="4361702"/>
            <a:ext cx="4088091" cy="2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14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262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IT  инфраструктура  АНПОО «МАНО»</vt:lpstr>
      <vt:lpstr>Парк оргтехники </vt:lpstr>
      <vt:lpstr>Локальной вычислительная сеть, интернет и телефонной связь </vt:lpstr>
      <vt:lpstr>Web-сайты АНПОО «МАНО»</vt:lpstr>
      <vt:lpstr>Веб-сайты разработанные в 2021-22 учебном году</vt:lpstr>
      <vt:lpstr>Федеральный центр ППиПК</vt:lpstr>
      <vt:lpstr>Сайт школы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инфраструктуры IT</dc:title>
  <dc:creator>user</dc:creator>
  <cp:lastModifiedBy>anatoly</cp:lastModifiedBy>
  <cp:revision>14</cp:revision>
  <dcterms:created xsi:type="dcterms:W3CDTF">2021-06-10T03:52:51Z</dcterms:created>
  <dcterms:modified xsi:type="dcterms:W3CDTF">2022-06-08T03:57:58Z</dcterms:modified>
</cp:coreProperties>
</file>